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4" r:id="rId22"/>
    <p:sldId id="275" r:id="rId23"/>
    <p:sldId id="278" r:id="rId24"/>
    <p:sldId id="277" r:id="rId25"/>
    <p:sldId id="27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6F84B-BF19-4AAC-9022-024DFD08BC6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8DA87-AE96-46CF-B9CB-96A9E36E8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Работу выполнили:</a:t>
            </a:r>
            <a:br>
              <a:rPr lang="ru-RU" sz="2400" dirty="0" smtClean="0"/>
            </a:br>
            <a:r>
              <a:rPr lang="ru-RU" sz="2400" dirty="0" smtClean="0"/>
              <a:t>Учитель изобразительного искусства МОУ гимназии №7  </a:t>
            </a:r>
            <a:r>
              <a:rPr lang="ru-RU" sz="2400" dirty="0" err="1" smtClean="0"/>
              <a:t>Мастерова</a:t>
            </a:r>
            <a:r>
              <a:rPr lang="ru-RU" sz="2400" dirty="0" smtClean="0"/>
              <a:t> Александра Николаевна</a:t>
            </a:r>
            <a:br>
              <a:rPr lang="ru-RU" sz="2400" dirty="0" smtClean="0"/>
            </a:br>
            <a:r>
              <a:rPr lang="ru-RU" sz="2400" dirty="0" smtClean="0"/>
              <a:t> и учитель изобразительного искусства МОУ лицей №4  </a:t>
            </a:r>
            <a:r>
              <a:rPr lang="ru-RU" sz="2400" dirty="0" err="1" smtClean="0"/>
              <a:t>Клочкова</a:t>
            </a:r>
            <a:r>
              <a:rPr lang="ru-RU" sz="2400" dirty="0" smtClean="0"/>
              <a:t> Инна Николаевна</a:t>
            </a:r>
            <a:endParaRPr lang="ru-RU" sz="24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84776" cy="766936"/>
          </a:xfrm>
        </p:spPr>
        <p:txBody>
          <a:bodyPr/>
          <a:lstStyle/>
          <a:p>
            <a:r>
              <a:rPr lang="ru-RU" dirty="0" smtClean="0"/>
              <a:t>Волгоград 2016-2017 учебный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847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4866" cy="594044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 Древнем Египте для изображения человеческой фигуры был разработан специальный канон — то есть такая система пропорций человеческой фигуры, которая делила изображение на части и позволяла по части определить целое и по одной части тела определить другую. Известно, что египтяне положили в основу деления фигуры 21 </a:t>
            </a:r>
            <a:r>
              <a:rPr lang="ru-RU" sz="2000" b="1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/4 части. В это число входили 19 равных частей разделения самой фигуры, а 2 % части прихо­дились на изображение традиционного головного убора.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8604"/>
            <a:ext cx="2374196" cy="6137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25114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Египтяне пользовались и специальными сетками-таблицами, которые наносили на поверхность каменной плиты или стены для создания рельефа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или росписи. Единая система обучения и строгое соблюдение вырабо­танных норм позволяли выполнять части одного произведения разными мастерами. Когда такие части составляли в единую композицию, то они точно сходились и не было нарушения пропорций.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specris_hudgraph-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6560" y="2571744"/>
            <a:ext cx="5160379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615475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Культура Индии — одна из древнейших культур человечества, непрерывно развивающаяся в течение нескольких тысячелетий. Культура Древней Индии начала складываться уже в 3 тысячелетии до н.э., в период разложения первобытнообщинного строя и становления классового общества. Первые изображения людей археологи нашли на печатях и они были весьма условны.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000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9732" y="428604"/>
            <a:ext cx="4035176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011882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Через два тысячелетия изображение фигуры человека в изобразительном искусстве Индии изменилось коренным образом. Перед нами скульптурные изображения девушек украшавшие ворота в храм. Художник подчёркивает физическую силу этих как бы напоенных соками природы, упруго качающихся на ветвях девушек. Эти женские образы, наделенные жизненными, народными чертами, постоянно встречаются в мифах Древней Индии и сравниваются с гибким деревом или молодым, буйным побегом, так как они воплощают могучие творческие силы обожествленной природы.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esktop\000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9573" y="428604"/>
            <a:ext cx="4291995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6011882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Новым явлением стало изображение Будды в образе человека, что не встречалось раньше в искусстве Индии. Вместе с тем в образе Будды и других буддийских божеств нашло воплощение представление об идеальной личности, в облике которой гармонически сочетается физическая красота и возвышенное духовное состояние покоя и ясного созерцания. В скульптуре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Гандхары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органически слились некоторые черты искусства Древней Греции с насыщенными полнокровными образами и традициями древнейшей Индии.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user\Desktop\000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28604"/>
            <a:ext cx="4383436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594044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 связана с религиозной традиционной формой  статуя из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Гадды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(Афганистан), изображающая гения с цветами. Гений тонкой рукой придерживает край одежды, наполненной нежными лепестками цветов. Мягкие складки ткани облекают его тело, оставляя обнаженной грудь, украшенную ожерельем. Тяжелые крупные завитки волос обрамляют округлое лицо с тонкими бровями, выразительным, глубоким и одухотворенным взглядом. Вся фигура гения полна гармонии, проникнута легким и свободным движением.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C:\Users\user\Desktop\000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28604"/>
            <a:ext cx="4119281" cy="5619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86808" cy="171451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Герои древнеиндийского эпоса,   занимали в искусстве  значительное место.   Их образы  возвышенны; их фигуры отличаются гармонией и ясностью пропорций.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Перед вами статуя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Змеиного царя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user\Desktop\0005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571612"/>
            <a:ext cx="3786214" cy="48665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В сокровищницу мировой культуры вошли многие творческие достижения ассирийского народа. От изобразительного искусства древних ассирийцев нам осталось много оригинальных произведений. Ведь Ассирия была колыбелью одного из величайших пластических искусств древности. </a:t>
            </a:r>
          </a:p>
        </p:txBody>
      </p:sp>
      <p:pic>
        <p:nvPicPr>
          <p:cNvPr id="15362" name="Picture 2" descr="C:\Users\user\Desktop\art_ke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829434" cy="4916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ассирийского изобразительного искусства характерен особый подход к образу человека: стремление создать идеал красоты и мужества. Этот идеал воплощается в образе царя-победителя. Во всех фигурах древних ассирийцев, рельефных и скульптурных, подчеркиваются физическая мощь, сила, здоровье, которые выражаются в необычайно развитой мускулатуре, в густых и длинных курчавых волосах.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user\Desktop\artempiresbowarr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212719"/>
            <a:ext cx="4500594" cy="43849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Ассирийцы создали новый, военный жанр. На рельефах царских дворцов художники с поразительным искусством изображали военную жизнь. Они создали грандиозные батальные картины, на которых воинственное ассирийское войско обращает в бегство противников.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      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7411" name="Picture 3" descr="C:\Users\user\Desktop\000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7191392" cy="4947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5286411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 класс.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четверть.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Изображение фигуры человека и образ человека.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Урок 1.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Изображение фигуры человека и образ человека.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Приложение к уроку.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Образ человека в культурах Древнего Востока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”.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6542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 Афинах философ Протагор провозгласил знаменитый тезис: "человек есть мера все вещей".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греков человек был олицетворением всего сущего, прообразом всего созданного и создаваемого. В Древней Греции большое значение придавалось формам человеческого тела, существовал культ тела. Об этом свидетельствуют сохранившиеся произведения искусства - скульптура, вазопись, керамика, на которой изображено много разнообразных, часто стилизованных человеческих типов.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Desktop\Bog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786058"/>
            <a:ext cx="5061890" cy="39370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полисах Древней Греции керамика становится одним из главных видов художественного ремесла. Своего расцвета она достигает в VI-V вв. до н. э. Человеческие фигуры занимали в композициях основное место, в живых и конкретных образах подчеркивалась красота и значительность земного человека. </a:t>
            </a:r>
          </a:p>
        </p:txBody>
      </p:sp>
      <p:pic>
        <p:nvPicPr>
          <p:cNvPr id="19458" name="Picture 2" descr="C:\Users\user\Desktop\pankratiasts1_7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3116"/>
            <a:ext cx="6905625" cy="4476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Греческая керамика предназначалась для постоянного употребления, но несмотря на то, что ею постоянно пользовались, она искусно украшалась росписью.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user\Desktop\4eba5d1a59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5476892" cy="5083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росписи ваз существует два вида техники.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ЧЕРНОФИГУРНАЯ роспись – это роспись по естественному фону, который имеет обожженная глина. Часто изображались мифологические сцены: Геракл и персонажи легенд о Троянской войне.  Часто изображали сражения, всадников и пиры.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i="1" dirty="0" smtClean="0"/>
          </a:p>
        </p:txBody>
      </p:sp>
      <p:pic>
        <p:nvPicPr>
          <p:cNvPr id="21506" name="Picture 2" descr="C:\Users\user\Desktop\0_67ccc_7d94cf33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3118238" cy="4532322"/>
          </a:xfrm>
          <a:prstGeom prst="rect">
            <a:avLst/>
          </a:prstGeom>
          <a:noFill/>
        </p:spPr>
      </p:pic>
      <p:pic>
        <p:nvPicPr>
          <p:cNvPr id="21507" name="Picture 3" descr="C:\Users\user\Desktop\85211-050-596270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643182"/>
            <a:ext cx="5476860" cy="3532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Изображения имели цвет обожженной глины -  такую роспись называют  КРАСНОФИГУРНОЙ.  Ставшие  более стройными человеческие образы, в росписях. излучали внутреннее, почти божественное спокойствие.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C:\Users\user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0083" y="1571612"/>
            <a:ext cx="7405421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Неменский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Б.М. Педагогика искусства. Просвещение. 2007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Кора Д. Энциклопедия (детская).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Росмэн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, 2010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Платонова Н.И.,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Синюков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В.Д. Энциклопедический словарь юного художника. М.: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Полное руководство по рисованию фигуры человека.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Энтони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Райдер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,  Издательство: "Попурри"; 2004 г.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Рисунок. Техника рисования фигуры человека в движении . Гордон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Л.,Издательство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ЭКСМО-Пресс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”, Москва, 2000 г.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Федеральный портал «Российское образование» (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http://www.edu.ru/)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Сетевое объединение методистов «СОМ» (один из проектов Федерации Интернет- образования) (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http://som.fio.ru/)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Портал «Все образование» (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http://catalog.alledu.ru/)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Музеи, галереи и художественные каталоги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Каталог Музеи России (http://www.museum.ru/).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Эрмитаж (http://www.hermitage.ru/).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Русский музей (http://www.rusmuseum.ru/).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Музей им. Пушкина (http://www.museum.ru/gmii/).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Русская культура (http://www.russianculture.ru/).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3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Египет — древнейшее государство мира, а его искусство — самый ранний вклад в историю культуры стран Древнего Востока.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1338029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881814" cy="544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Памятники искусства конца 4 тысячелетия до н. э. рассказывают не только о верованиях, но и об исторических событиях, происходивших в те времена. И хотя в Древнем Египте образ человека был связан с религиозным культом, с прославлением и обожествлением правителя, мастера сумели выразить в своих произведениях внутреннюю значительность и силу человеческих чувств, остро и смело обрисовать характеры.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Art-and-Architectu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643182"/>
            <a:ext cx="6215106" cy="3946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9048" cy="608332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Египтяне верили, что человек наделен несколькими душами. Одной из душ они считали двойника, соединение с которым означало дальнейшую жизнь. Статуи умирающего как бы заменяли собой тело, подверженное тлению, чтобы душе было куда вернуться для воссоединения с двойником. Поэтому скульптура Древнего Египта, с самого возникновения связанная с заупокойным культом, тяготела к точному портретному изображению.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sarcophagus_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57166"/>
            <a:ext cx="22606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Роспись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«Охота на птиц в зарослях папируса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 служит примером того, как различно египтяне изображали людей и животных.  Кошка, птицы и рыбы изображены реалистично. При желании можно даже определить вид птиц и рыб. Они не стоят на месте, египетские художники передали их движение с большим мастерством. Напротив, люди изображены статично, без движения. Туловища людей искажены. Голова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ноги показаны сбоку, верхняя часть туловища и руки спереди, а кулаки сзади. Если попытаться занять ту же позу, что и на росписи, то нам вряд ли это удастся.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PIC3490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429000"/>
            <a:ext cx="3276602" cy="3052387"/>
          </a:xfrm>
          <a:prstGeom prst="rect">
            <a:avLst/>
          </a:prstGeom>
          <a:noFill/>
        </p:spPr>
      </p:pic>
      <p:pic>
        <p:nvPicPr>
          <p:cNvPr id="4099" name="Picture 3" descr="C:\Users\user\Desktop\bir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86190"/>
            <a:ext cx="4861809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5940444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Египтяне не стремились изображать людей реалистично. Всякий раз они показывали лишь одну сторону части тела. Все зависит от того, с какой стороны эту часть тела легче узнать. Существовал специальной канон (правила) изображения человека: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Лицо и ноги изображали в профиль;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Верхняя часть туловища – анфас;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Бедра - на три четверти анфас;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Глаза увеличены и подчеркнуты;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Верхняя часть туловища – спереди;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Ноги – в движении.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kanondrevegip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14290"/>
            <a:ext cx="4613881" cy="3500462"/>
          </a:xfrm>
          <a:prstGeom prst="rect">
            <a:avLst/>
          </a:prstGeom>
          <a:noFill/>
        </p:spPr>
      </p:pic>
      <p:pic>
        <p:nvPicPr>
          <p:cNvPr id="5123" name="Picture 3" descr="C:\Users\user\Desktop\BANQUE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000504"/>
            <a:ext cx="3764757" cy="2509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251142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Регламентировалась также величина (рост) человека на рисунке: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Мужчина как глава семьи изображался выше всех;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Его жена не доставала ему даже до плеча;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Дети были еще меньше, хотя на египетских росписях они выглядели как маленькие взрослые.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user\Desktop\ijudgm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86058"/>
            <a:ext cx="7483980" cy="3787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7970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Слуги были личностями совершенно незначительными, и поэтому их можно было изображать за занятиями, которые вовсе не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подобали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аристократу.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Пока слуги работают и суетятся , аристократ и его жена сидят или стоят, застыв в равнодушии, отрешившись от всего, что происходит вокруг.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user\Desktop\445180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1678"/>
            <a:ext cx="6541621" cy="4472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674</Words>
  <Application>Microsoft Office PowerPoint</Application>
  <PresentationFormat>Экран (4:3)</PresentationFormat>
  <Paragraphs>26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Работу выполнили: Учитель изобразительного искусства МОУ гимназии №7  Мастерова Александра Николаевна  и учитель изобразительного искусства МОУ лицей №4  Клочкова Инна Николаевна</vt:lpstr>
      <vt:lpstr>7 класс. I четверть. Изображение фигуры человека и образ человека.  Урок 1. Изображение фигуры человека и образ человека.    Приложение к уроку.  “ Образ человека в культурах Древнего Востока ”.  </vt:lpstr>
      <vt:lpstr>Египет — древнейшее государство мира, а его искусство — самый ранний вклад в историю культуры стран Древнего Востока.</vt:lpstr>
      <vt:lpstr>Памятники искусства конца 4 тысячелетия до н. э. рассказывают не только о верованиях, но и об исторических событиях, происходивших в те времена. И хотя в Древнем Египте образ человека был связан с религиозным культом, с прославлением и обожествлением правителя, мастера сумели выразить в своих произведениях внутреннюю значительность и силу человеческих чувств, остро и смело обрисовать характеры.</vt:lpstr>
      <vt:lpstr>Египтяне верили, что человек наделен несколькими душами. Одной из душ они считали двойника, соединение с которым означало дальнейшую жизнь. Статуи умирающего как бы заменяли собой тело, подверженное тлению, чтобы душе было куда вернуться для воссоединения с двойником. Поэтому скульптура Древнего Египта, с самого возникновения связанная с заупокойным культом, тяготела к точному портретному изображению. </vt:lpstr>
      <vt:lpstr>Роспись «Охота на птиц в зарослях папируса» служит примером того, как различно египтяне изображали людей и животных.  Кошка, птицы и рыбы изображены реалистично. При желании можно даже определить вид птиц и рыб. Они не стоят на месте, египетские художники передали их движение с большим мастерством. Напротив, люди изображены статично, без движения. Туловища людей искажены. Голова и и ноги показаны сбоку, верхняя часть туловища и руки спереди, а кулаки сзади. Если попытаться занять ту же позу, что и на росписи, то нам вряд ли это удастся.</vt:lpstr>
      <vt:lpstr>Египтяне не стремились изображать людей реалистично. Всякий раз они показывали лишь одну сторону части тела. Все зависит от того, с какой стороны эту часть тела легче узнать. Существовал специальной канон (правила) изображения человека: - Лицо и ноги изображали в профиль; - Верхняя часть туловища – анфас; - Бедра - на три четверти анфас; - Глаза увеличены и подчеркнуты; - Верхняя часть туловища – спереди; - Ноги – в движении. </vt:lpstr>
      <vt:lpstr>Регламентировалась также величина (рост) человека на рисунке:  - Мужчина как глава семьи изображался выше всех;  - Его жена не доставала ему даже до плеча;  - Дети были еще меньше, хотя на египетских росписях они выглядели как маленькие взрослые. </vt:lpstr>
      <vt:lpstr>Слуги были личностями совершенно незначительными, и поэтому их можно было изображать за занятиями, которые вовсе не подобали аристократу. Пока слуги работают и суетятся , аристократ и его жена сидят или стоят, застыв в равнодушии, отрешившись от всего, что происходит вокруг. </vt:lpstr>
      <vt:lpstr>В Древнем Египте для изображения человеческой фигуры был разработан специальный канон — то есть такая система пропорций человеческой фигуры, которая делила изображение на части и позволяла по части определить целое и по одной части тела определить другую. Известно, что египтяне положили в основу деления фигуры 21 1/4 части. В это число входили 19 равных частей разделения самой фигуры, а 2 % части прихо­дились на изображение традиционного головного убора.</vt:lpstr>
      <vt:lpstr>Египтяне пользовались и специальными сетками-таблицами, которые наносили на поверхность каменной плиты или стены для создания рельефа или росписи. Единая система обучения и строгое соблюдение вырабо­танных норм позволяли выполнять части одного произведения разными мастерами. Когда такие части составляли в единую композицию, то они точно сходились и не было нарушения пропорций.</vt:lpstr>
      <vt:lpstr>Культура Индии — одна из древнейших культур человечества, непрерывно развивающаяся в течение нескольких тысячелетий. Культура Древней Индии начала складываться уже в 3 тысячелетии до н.э., в период разложения первобытнообщинного строя и становления классового общества. Первые изображения людей археологи нашли на печатях и они были весьма условны.</vt:lpstr>
      <vt:lpstr>Через два тысячелетия изображение фигуры человека в изобразительном искусстве Индии изменилось коренным образом. Перед нами скульптурные изображения девушек украшавшие ворота в храм. Художник подчёркивает физическую силу этих как бы напоенных соками природы, упруго качающихся на ветвях девушек. Эти женские образы, наделенные жизненными, народными чертами, постоянно встречаются в мифах Древней Индии и сравниваются с гибким деревом или молодым, буйным побегом, так как они воплощают могучие творческие силы обожествленной природы.</vt:lpstr>
      <vt:lpstr>Новым явлением стало изображение Будды в образе человека, что не встречалось раньше в искусстве Индии. Вместе с тем в образе Будды и других буддийских божеств нашло воплощение представление об идеальной личности, в облике которой гармонически сочетается физическая красота и возвышенное духовное состояние покоя и ясного созерцания. В скульптуре Гандхары органически слились некоторые черты искусства Древней Греции с насыщенными полнокровными образами и традициями древнейшей Индии. </vt:lpstr>
      <vt:lpstr>Не  связана с религиозной традиционной формой  статуя из Гадды (Афганистан), изображающая гения с цветами. Гений тонкой рукой придерживает край одежды, наполненной нежными лепестками цветов. Мягкие складки ткани облекают его тело, оставляя обнаженной грудь, украшенную ожерельем. Тяжелые крупные завитки волос обрамляют округлое лицо с тонкими бровями, выразительным, глубоким и одухотворенным взглядом. Вся фигура гения полна гармонии, проникнута легким и свободным движением.</vt:lpstr>
      <vt:lpstr>Герои древнеиндийского эпоса,   занимали в искусстве  значительное место.   Их образы  возвышенны; их фигуры отличаются гармонией и ясностью пропорций. Перед вами статуя “Змеиного царя”.  </vt:lpstr>
      <vt:lpstr> В сокровищницу мировой культуры вошли многие творческие достижения ассирийского народа. От изобразительного искусства древних ассирийцев нам осталось много оригинальных произведений. Ведь Ассирия была колыбелью одного из величайших пластических искусств древности. </vt:lpstr>
      <vt:lpstr>Для ассирийского изобразительного искусства характерен особый подход к образу человека: стремление создать идеал красоты и мужества. Этот идеал воплощается в образе царя-победителя. Во всех фигурах древних ассирийцев, рельефных и скульптурных, подчеркиваются физическая мощь, сила, здоровье, которые выражаются в необычайно развитой мускулатуре, в густых и длинных курчавых волосах.  </vt:lpstr>
      <vt:lpstr>Ассирийцы создали новый, военный жанр. На рельефах царских дворцов художники с поразительным искусством изображали военную жизнь. Они создали грандиозные батальные картины, на которых воинственное ассирийское войско обращает в бегство противников.          </vt:lpstr>
      <vt:lpstr>В  Афинах философ Протагор провозгласил знаменитый тезис: "человек есть мера все вещей".  Для греков человек был олицетворением всего сущего, прообразом всего созданного и создаваемого. В Древней Греции большое значение придавалось формам человеческого тела, существовал культ тела. Об этом свидетельствуют сохранившиеся произведения искусства - скульптура, вазопись, керамика, на которой изображено много разнообразных, часто стилизованных человеческих типов. </vt:lpstr>
      <vt:lpstr>В полисах Древней Греции керамика становится одним из главных видов художественного ремесла. Своего расцвета она достигает в VI-V вв. до н. э. Человеческие фигуры занимали в композициях основное место, в живых и конкретных образах подчеркивалась красота и значительность земного человека. </vt:lpstr>
      <vt:lpstr>Греческая керамика предназначалась для постоянного употребления, но несмотря на то, что ею постоянно пользовались, она искусно украшалась росписью.</vt:lpstr>
      <vt:lpstr>В росписи ваз существует два вида техники. ЧЕРНОФИГУРНАЯ роспись – это роспись по естественному фону, который имеет обожженная глина. Часто изображались мифологические сцены: Геракл и персонажи легенд о Троянской войне.  Часто изображали сражения, всадников и пиры.  </vt:lpstr>
      <vt:lpstr>Изображения имели цвет обожженной глины -  такую роспись называют  КРАСНОФИГУРНОЙ.  Ставшие  более стройными человеческие образы, в росписях. излучали внутреннее, почти божественное спокойствие.    </vt:lpstr>
      <vt:lpstr>Литература   Неменский Б.М. Педагогика искусства. Просвещение. 2007  Кора Д. Энциклопедия (детская). Росмэн, 2010   Платонова Н.И., Синюков В.Д. Энциклопедический словарь юного художника. М.:  Полное руководство по рисованию фигуры человека. Энтони Райдер,  Издательство: "Попурри"; 2004 г.  Рисунок. Техника рисования фигуры человека в движении . Гордон Л.,Издательство: “ЭКСМО-Пресс”, Москва, 2000 г.         Интернет – ресурсы: Федеральный портал «Российское образование» (http://www.edu.ru/).   Сетевое объединение методистов «СОМ» (один из проектов Федерации Интернет- образования) (http://som.fio.ru/).   Портал «Все образование» (http://catalog.alledu.ru/)     Музеи, галереи и художественные каталоги Каталог Музеи России (http://www.museum.ru/).    Эрмитаж (http://www.hermitage.ru/).    Русский музей (http://www.rusmuseum.ru/).    Музей им. Пушкина (http://www.museum.ru/gmii/).    Русская культура (http://www.russianculture.ru/).  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класс. I четверть. Изображение фигуры человека и образ человека.  Урок 1. Изображение фигуры человека и образ человека.    Приложение к урок.  “ Образ человека в культурах Древнего Востока ”.  </dc:title>
  <dc:creator>Клочкова</dc:creator>
  <cp:lastModifiedBy>masterova</cp:lastModifiedBy>
  <cp:revision>35</cp:revision>
  <dcterms:created xsi:type="dcterms:W3CDTF">2013-03-23T17:02:27Z</dcterms:created>
  <dcterms:modified xsi:type="dcterms:W3CDTF">2017-03-20T09:10:05Z</dcterms:modified>
</cp:coreProperties>
</file>